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5"/>
  </p:notesMasterIdLst>
  <p:sldIdLst>
    <p:sldId id="256" r:id="rId3"/>
    <p:sldId id="257" r:id="rId4"/>
    <p:sldId id="261" r:id="rId5"/>
    <p:sldId id="262" r:id="rId6"/>
    <p:sldId id="258" r:id="rId7"/>
    <p:sldId id="259" r:id="rId8"/>
    <p:sldId id="260" r:id="rId9"/>
    <p:sldId id="265" r:id="rId10"/>
    <p:sldId id="277" r:id="rId11"/>
    <p:sldId id="267" r:id="rId12"/>
    <p:sldId id="276" r:id="rId13"/>
    <p:sldId id="263" r:id="rId14"/>
    <p:sldId id="278" r:id="rId15"/>
    <p:sldId id="264" r:id="rId16"/>
    <p:sldId id="266" r:id="rId17"/>
    <p:sldId id="268" r:id="rId18"/>
    <p:sldId id="274" r:id="rId19"/>
    <p:sldId id="270" r:id="rId20"/>
    <p:sldId id="269" r:id="rId21"/>
    <p:sldId id="271" r:id="rId22"/>
    <p:sldId id="272" r:id="rId23"/>
    <p:sldId id="273" r:id="rId24"/>
  </p:sldIdLst>
  <p:sldSz cx="9144000" cy="5143500" type="screen16x9"/>
  <p:notesSz cx="6858000" cy="9144000"/>
  <p:embeddedFontLst>
    <p:embeddedFont>
      <p:font typeface="Playfair Display SemiBold" panose="020B060402020202020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Playfair Display" panose="020B0604020202020204" charset="0"/>
      <p:bold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11A"/>
    <a:srgbClr val="FCFAFC"/>
    <a:srgbClr val="000000"/>
    <a:srgbClr val="01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>
        <p:scale>
          <a:sx n="100" d="100"/>
          <a:sy n="100" d="100"/>
        </p:scale>
        <p:origin x="960" y="8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8455c863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e8455c863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917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92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8455c863a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e8455c863a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8455c863a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e8455c863a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455c863a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e8455c863a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178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8455c863a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e8455c863a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8455c863a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e8455c863a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8455c863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e8455c863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8455c863a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e8455c863a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8455c863a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e8455c863a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8455c863a_2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1e8455c863a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8455c863a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e8455c863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8455c863a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e8455c863a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8455c863a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e8455c863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8455c863a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e8455c863a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8455c863a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e8455c863a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8455c863a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e8455c863a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86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802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635250" y="3456784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5912112" y="-2834891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608074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212525" y="4142717"/>
            <a:ext cx="4572000" cy="3362325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722250" y="4142725"/>
            <a:ext cx="3860038" cy="257175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052500" y="445025"/>
            <a:ext cx="30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7252120" y="0"/>
            <a:ext cx="3885630" cy="51435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0" y="0"/>
            <a:ext cx="2005671" cy="51435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810693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92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2852800" y="-2204137"/>
            <a:ext cx="2086695" cy="3186187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4310705" y="3798575"/>
            <a:ext cx="2086695" cy="41148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10999" y="24690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-1363975" y="-48104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2534725"/>
            <a:ext cx="9144000" cy="3271838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fif"/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3.png"/><Relationship Id="rId21" Type="http://schemas.openxmlformats.org/officeDocument/2006/relationships/image" Target="../media/image66.png"/><Relationship Id="rId34" Type="http://schemas.openxmlformats.org/officeDocument/2006/relationships/image" Target="../media/image7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79.png"/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8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3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>
            <a:off x="0" y="2499427"/>
            <a:ext cx="9143998" cy="2644080"/>
            <a:chOff x="0" y="-38100"/>
            <a:chExt cx="4816592" cy="1392767"/>
          </a:xfrm>
        </p:grpSpPr>
        <p:sp>
          <p:nvSpPr>
            <p:cNvPr id="138" name="Google Shape;138;p2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C3B17">
                <a:alpha val="62352"/>
              </a:srgbClr>
            </a:solidFill>
            <a:ln>
              <a:noFill/>
            </a:ln>
          </p:spPr>
        </p:sp>
        <p:sp>
          <p:nvSpPr>
            <p:cNvPr id="139" name="Google Shape;139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3"/>
          <p:cNvSpPr txBox="1"/>
          <p:nvPr/>
        </p:nvSpPr>
        <p:spPr>
          <a:xfrm>
            <a:off x="122026" y="2543087"/>
            <a:ext cx="9059697" cy="228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 b="1" i="0" u="none" strike="noStrike" cap="none" dirty="0" smtClean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Agrochip.</a:t>
            </a:r>
            <a:r>
              <a:rPr lang="en" sz="10600" b="0" i="0" u="none" strike="noStrike" cap="none" dirty="0" smtClean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700" dirty="0"/>
          </a:p>
        </p:txBody>
      </p:sp>
      <p:sp>
        <p:nvSpPr>
          <p:cNvPr id="141" name="Google Shape;141;p23"/>
          <p:cNvSpPr txBox="1"/>
          <p:nvPr/>
        </p:nvSpPr>
        <p:spPr>
          <a:xfrm>
            <a:off x="6475749" y="4297225"/>
            <a:ext cx="19818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7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131820" y="668704"/>
            <a:ext cx="2796540" cy="27679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34" y="358808"/>
            <a:ext cx="3326130" cy="3326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18943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3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7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8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9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"/>
            <a:ext cx="9144000" cy="5130105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9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0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1" y="447675"/>
            <a:ext cx="2143849" cy="368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421939"/>
            <a:ext cx="2086699" cy="3191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0"/>
          <p:cNvCxnSpPr/>
          <p:nvPr/>
        </p:nvCxnSpPr>
        <p:spPr>
          <a:xfrm>
            <a:off x="4572000" y="1442963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2" name="Google Shape;212;p30"/>
          <p:cNvGrpSpPr/>
          <p:nvPr/>
        </p:nvGrpSpPr>
        <p:grpSpPr>
          <a:xfrm>
            <a:off x="4419600" y="1371600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0"/>
          <p:cNvGrpSpPr/>
          <p:nvPr/>
        </p:nvGrpSpPr>
        <p:grpSpPr>
          <a:xfrm>
            <a:off x="4419600" y="2635346"/>
            <a:ext cx="304800" cy="304800"/>
            <a:chOff x="0" y="0"/>
            <a:chExt cx="812800" cy="812800"/>
          </a:xfrm>
        </p:grpSpPr>
        <p:sp>
          <p:nvSpPr>
            <p:cNvPr id="216" name="Google Shape;21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0"/>
          <p:cNvGrpSpPr/>
          <p:nvPr/>
        </p:nvGrpSpPr>
        <p:grpSpPr>
          <a:xfrm>
            <a:off x="4419600" y="3899091"/>
            <a:ext cx="304800" cy="304800"/>
            <a:chOff x="0" y="0"/>
            <a:chExt cx="812800" cy="812800"/>
          </a:xfrm>
        </p:grpSpPr>
        <p:sp>
          <p:nvSpPr>
            <p:cNvPr id="219" name="Google Shape;21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0"/>
          <p:cNvSpPr txBox="1"/>
          <p:nvPr/>
        </p:nvSpPr>
        <p:spPr>
          <a:xfrm>
            <a:off x="514350" y="44767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Ce que nous proposons</a:t>
            </a:r>
            <a:endParaRPr sz="700" dirty="0"/>
          </a:p>
        </p:txBody>
      </p:sp>
      <p:grpSp>
        <p:nvGrpSpPr>
          <p:cNvPr id="222" name="Google Shape;222;p30"/>
          <p:cNvGrpSpPr/>
          <p:nvPr/>
        </p:nvGrpSpPr>
        <p:grpSpPr>
          <a:xfrm>
            <a:off x="4929188" y="1421532"/>
            <a:ext cx="1682438" cy="933048"/>
            <a:chOff x="0" y="-57150"/>
            <a:chExt cx="4486500" cy="1961961"/>
          </a:xfrm>
        </p:grpSpPr>
        <p:sp>
          <p:nvSpPr>
            <p:cNvPr id="223" name="Google Shape;223;p30"/>
            <p:cNvSpPr txBox="1"/>
            <p:nvPr/>
          </p:nvSpPr>
          <p:spPr>
            <a:xfrm>
              <a:off x="0" y="-57150"/>
              <a:ext cx="4486500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Respect de</a:t>
              </a: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l</a:t>
              </a:r>
              <a:r>
                <a:rPr lang="en" sz="1500" i="1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’animal</a:t>
              </a:r>
              <a:endParaRPr sz="700" i="1" dirty="0"/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Taille minimale, matériaux spécifiques</a:t>
              </a:r>
              <a:r>
                <a:rPr lang="en" sz="1000" b="0" i="0" u="none" strike="noStrike" cap="none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700" dirty="0"/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4929188" y="3877659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Echanges de données</a:t>
              </a:r>
              <a:endParaRPr sz="700" dirty="0"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2530978" y="2649596"/>
            <a:ext cx="1682513" cy="735735"/>
            <a:chOff x="0" y="-57150"/>
            <a:chExt cx="4486700" cy="1961961"/>
          </a:xfrm>
        </p:grpSpPr>
        <p:sp>
          <p:nvSpPr>
            <p:cNvPr id="229" name="Google Shape;229;p30"/>
            <p:cNvSpPr txBox="1"/>
            <p:nvPr/>
          </p:nvSpPr>
          <p:spPr>
            <a:xfrm>
              <a:off x="0" y="-57150"/>
              <a:ext cx="4486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Pratique durable</a:t>
              </a:r>
              <a:endParaRPr sz="700" i="1" dirty="0"/>
            </a:p>
          </p:txBody>
        </p:sp>
        <p:sp>
          <p:nvSpPr>
            <p:cNvPr id="230" name="Google Shape;230;p30"/>
            <p:cNvSpPr txBox="1"/>
            <p:nvPr/>
          </p:nvSpPr>
          <p:spPr>
            <a:xfrm>
              <a:off x="78740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Conformes aux normes. </a:t>
              </a:r>
              <a:endParaRPr sz="700" dirty="0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0"/>
          <p:cNvCxnSpPr/>
          <p:nvPr/>
        </p:nvCxnSpPr>
        <p:spPr>
          <a:xfrm>
            <a:off x="4572000" y="-1229942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2" name="Google Shape;212;p30"/>
          <p:cNvGrpSpPr/>
          <p:nvPr/>
        </p:nvGrpSpPr>
        <p:grpSpPr>
          <a:xfrm>
            <a:off x="4419600" y="1371600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0"/>
          <p:cNvSpPr txBox="1"/>
          <p:nvPr/>
        </p:nvSpPr>
        <p:spPr>
          <a:xfrm>
            <a:off x="467316" y="25530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 smtClean="0">
                <a:solidFill>
                  <a:srgbClr val="1C3B17"/>
                </a:solidFill>
                <a:latin typeface="Playfair Display"/>
                <a:sym typeface="Playfair Display"/>
              </a:rPr>
              <a:t>Données live</a:t>
            </a:r>
            <a:endParaRPr sz="700" dirty="0"/>
          </a:p>
        </p:txBody>
      </p:sp>
      <p:grpSp>
        <p:nvGrpSpPr>
          <p:cNvPr id="225" name="Google Shape;225;p30"/>
          <p:cNvGrpSpPr/>
          <p:nvPr/>
        </p:nvGrpSpPr>
        <p:grpSpPr>
          <a:xfrm>
            <a:off x="4976305" y="1385888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Echanges de données</a:t>
              </a:r>
              <a:endParaRPr sz="700" dirty="0"/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5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05" y="0"/>
            <a:ext cx="4918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514350" y="447675"/>
            <a:ext cx="2924175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</a:t>
            </a: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Services</a:t>
            </a:r>
            <a:endParaRPr sz="700" dirty="0"/>
          </a:p>
        </p:txBody>
      </p:sp>
      <p:sp>
        <p:nvSpPr>
          <p:cNvPr id="238" name="Google Shape;238;p31"/>
          <p:cNvSpPr txBox="1"/>
          <p:nvPr/>
        </p:nvSpPr>
        <p:spPr>
          <a:xfrm>
            <a:off x="2076450" y="1889318"/>
            <a:ext cx="193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Service One</a:t>
            </a:r>
            <a:endParaRPr sz="700" i="1"/>
          </a:p>
        </p:txBody>
      </p:sp>
      <p:sp>
        <p:nvSpPr>
          <p:cNvPr id="239" name="Google Shape;239;p31"/>
          <p:cNvSpPr txBox="1"/>
          <p:nvPr/>
        </p:nvSpPr>
        <p:spPr>
          <a:xfrm>
            <a:off x="2076450" y="2263434"/>
            <a:ext cx="2849776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want to discuss. </a:t>
            </a:r>
            <a:endParaRPr sz="700"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1600200" y="1879793"/>
            <a:ext cx="304800" cy="304800"/>
            <a:chOff x="0" y="0"/>
            <a:chExt cx="812800" cy="812800"/>
          </a:xfrm>
        </p:grpSpPr>
        <p:sp>
          <p:nvSpPr>
            <p:cNvPr id="241" name="Google Shape;24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31"/>
          <p:cNvSpPr txBox="1"/>
          <p:nvPr/>
        </p:nvSpPr>
        <p:spPr>
          <a:xfrm>
            <a:off x="2076450" y="2886020"/>
            <a:ext cx="193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Service Two</a:t>
            </a:r>
            <a:endParaRPr sz="700" i="1"/>
          </a:p>
        </p:txBody>
      </p:sp>
      <p:sp>
        <p:nvSpPr>
          <p:cNvPr id="244" name="Google Shape;244;p31"/>
          <p:cNvSpPr txBox="1"/>
          <p:nvPr/>
        </p:nvSpPr>
        <p:spPr>
          <a:xfrm>
            <a:off x="2076450" y="3260136"/>
            <a:ext cx="2849776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want to discuss. </a:t>
            </a:r>
            <a:endParaRPr sz="700"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600200" y="2876495"/>
            <a:ext cx="304800" cy="304800"/>
            <a:chOff x="0" y="0"/>
            <a:chExt cx="812800" cy="812800"/>
          </a:xfrm>
        </p:grpSpPr>
        <p:sp>
          <p:nvSpPr>
            <p:cNvPr id="246" name="Google Shape;246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31"/>
          <p:cNvSpPr txBox="1"/>
          <p:nvPr/>
        </p:nvSpPr>
        <p:spPr>
          <a:xfrm>
            <a:off x="2076450" y="3882723"/>
            <a:ext cx="193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Service Three</a:t>
            </a:r>
            <a:endParaRPr sz="700" i="1"/>
          </a:p>
        </p:txBody>
      </p:sp>
      <p:sp>
        <p:nvSpPr>
          <p:cNvPr id="249" name="Google Shape;249;p31"/>
          <p:cNvSpPr txBox="1"/>
          <p:nvPr/>
        </p:nvSpPr>
        <p:spPr>
          <a:xfrm>
            <a:off x="2076450" y="4256838"/>
            <a:ext cx="2849776" cy="16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want to discuss. </a:t>
            </a:r>
            <a:endParaRPr sz="700"/>
          </a:p>
        </p:txBody>
      </p:sp>
      <p:grpSp>
        <p:nvGrpSpPr>
          <p:cNvPr id="250" name="Google Shape;250;p31"/>
          <p:cNvGrpSpPr/>
          <p:nvPr/>
        </p:nvGrpSpPr>
        <p:grpSpPr>
          <a:xfrm>
            <a:off x="1600200" y="3873198"/>
            <a:ext cx="304800" cy="304800"/>
            <a:chOff x="0" y="0"/>
            <a:chExt cx="812800" cy="812800"/>
          </a:xfrm>
        </p:grpSpPr>
        <p:sp>
          <p:nvSpPr>
            <p:cNvPr id="251" name="Google Shape;25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475" y="1274051"/>
            <a:ext cx="3416550" cy="18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750" y="3305708"/>
            <a:ext cx="3416550" cy="183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25" y="-69272"/>
            <a:ext cx="4241933" cy="521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441960" y="279989"/>
            <a:ext cx="513588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éleveurs de demain</a:t>
            </a:r>
            <a:endParaRPr sz="700" dirty="0"/>
          </a:p>
        </p:txBody>
      </p:sp>
      <p:sp>
        <p:nvSpPr>
          <p:cNvPr id="271" name="Google Shape;271;p33"/>
          <p:cNvSpPr txBox="1"/>
          <p:nvPr/>
        </p:nvSpPr>
        <p:spPr>
          <a:xfrm>
            <a:off x="6134136" y="2243138"/>
            <a:ext cx="22315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75" y="1274038"/>
            <a:ext cx="2443550" cy="386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963" y="0"/>
            <a:ext cx="3885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pratiques</a:t>
            </a:r>
            <a:endParaRPr sz="700" dirty="0"/>
          </a:p>
        </p:txBody>
      </p:sp>
      <p:sp>
        <p:nvSpPr>
          <p:cNvPr id="311" name="Google Shape;311;p35"/>
          <p:cNvSpPr txBox="1"/>
          <p:nvPr/>
        </p:nvSpPr>
        <p:spPr>
          <a:xfrm>
            <a:off x="2065574" y="999124"/>
            <a:ext cx="22315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sp>
        <p:nvSpPr>
          <p:cNvPr id="312" name="Google Shape;312;p35"/>
          <p:cNvSpPr txBox="1"/>
          <p:nvPr/>
        </p:nvSpPr>
        <p:spPr>
          <a:xfrm>
            <a:off x="4148920" y="2395570"/>
            <a:ext cx="16530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endParaRPr lang="fr-FR" sz="1000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1"/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Chez </a:t>
            </a:r>
            <a:r>
              <a:rPr lang="fr-FR" sz="1000" dirty="0" err="1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, nous plaçons l'excellence, la durabilité environnementale et le bien-être animal au cœur de nos actions. Nos valeurs reposent sur la transparence, la collaboration, et l'engagement envers une agriculture </a:t>
            </a:r>
            <a:r>
              <a:rPr lang="fr-FR" sz="1000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éthique.</a:t>
            </a:r>
            <a:endParaRPr sz="700" dirty="0"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20049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372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r>
              <a:rPr lang="en" sz="17300" b="1" i="0" u="none" strike="noStrike" cap="none" dirty="0" smtClean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700" dirty="0"/>
          </a:p>
        </p:txBody>
      </p:sp>
      <p:sp>
        <p:nvSpPr>
          <p:cNvPr id="278" name="Google Shape;278;p34"/>
          <p:cNvSpPr/>
          <p:nvPr/>
        </p:nvSpPr>
        <p:spPr>
          <a:xfrm>
            <a:off x="1032999" y="1734478"/>
            <a:ext cx="3585025" cy="2738063"/>
          </a:xfrm>
          <a:custGeom>
            <a:avLst/>
            <a:gdLst/>
            <a:ahLst/>
            <a:cxnLst/>
            <a:rect l="l" t="t" r="r" b="b"/>
            <a:pathLst>
              <a:path w="7170050" h="5476126" extrusionOk="0">
                <a:moveTo>
                  <a:pt x="0" y="0"/>
                </a:moveTo>
                <a:lnTo>
                  <a:pt x="7170050" y="0"/>
                </a:lnTo>
                <a:lnTo>
                  <a:pt x="7170050" y="5476126"/>
                </a:lnTo>
                <a:lnTo>
                  <a:pt x="0" y="547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80" name="Google Shape;280;p34"/>
          <p:cNvGrpSpPr/>
          <p:nvPr/>
        </p:nvGrpSpPr>
        <p:grpSpPr>
          <a:xfrm>
            <a:off x="5856274" y="791810"/>
            <a:ext cx="2849776" cy="587179"/>
            <a:chOff x="0" y="-57150"/>
            <a:chExt cx="7599403" cy="1565809"/>
          </a:xfrm>
        </p:grpSpPr>
        <p:sp>
          <p:nvSpPr>
            <p:cNvPr id="281" name="Google Shape;281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Recherche ingénieuse</a:t>
              </a:r>
              <a:endParaRPr sz="700" i="1" dirty="0"/>
            </a:p>
          </p:txBody>
        </p:sp>
        <p:sp>
          <p:nvSpPr>
            <p:cNvPr id="282" name="Google Shape;282;p34"/>
            <p:cNvSpPr txBox="1"/>
            <p:nvPr/>
          </p:nvSpPr>
          <p:spPr>
            <a:xfrm>
              <a:off x="0" y="934142"/>
              <a:ext cx="7599403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 err="1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AgroChip</a:t>
              </a:r>
              <a:r>
                <a:rPr lang="fr-FR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repose sur une ingénierie de </a:t>
              </a:r>
              <a:r>
                <a:rPr lang="fr-FR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pointe.</a:t>
              </a:r>
              <a:endParaRPr sz="700" dirty="0"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5856274" y="1842527"/>
            <a:ext cx="2849776" cy="802622"/>
            <a:chOff x="0" y="-57150"/>
            <a:chExt cx="7599403" cy="2140323"/>
          </a:xfrm>
        </p:grpSpPr>
        <p:sp>
          <p:nvSpPr>
            <p:cNvPr id="284" name="Google Shape;284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</a:t>
              </a:r>
              <a:r>
                <a:rPr lang="en" sz="1500" i="1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 l’écoute des éleveurs</a:t>
              </a:r>
              <a:endParaRPr sz="700" i="1" dirty="0"/>
            </a:p>
          </p:txBody>
        </p:sp>
        <p:sp>
          <p:nvSpPr>
            <p:cNvPr id="285" name="Google Shape;285;p34"/>
            <p:cNvSpPr txBox="1"/>
            <p:nvPr/>
          </p:nvSpPr>
          <p:spPr>
            <a:xfrm>
              <a:off x="0" y="934142"/>
              <a:ext cx="7599403" cy="1149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Fournir des informations </a:t>
              </a: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claires et compréhensibles aux </a:t>
              </a:r>
              <a:r>
                <a:rPr lang="fr-FR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éleveurs</a:t>
              </a:r>
              <a:r>
                <a:rPr lang="en" sz="1000" b="0" i="0" u="none" strike="noStrike" cap="none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700" dirty="0"/>
            </a:p>
          </p:txBody>
        </p:sp>
      </p:grpSp>
      <p:grpSp>
        <p:nvGrpSpPr>
          <p:cNvPr id="286" name="Google Shape;286;p34"/>
          <p:cNvGrpSpPr/>
          <p:nvPr/>
        </p:nvGrpSpPr>
        <p:grpSpPr>
          <a:xfrm>
            <a:off x="5856274" y="2893244"/>
            <a:ext cx="2849776" cy="587179"/>
            <a:chOff x="0" y="-57150"/>
            <a:chExt cx="7599403" cy="1565808"/>
          </a:xfrm>
        </p:grpSpPr>
        <p:sp>
          <p:nvSpPr>
            <p:cNvPr id="287" name="Google Shape;287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Pratique transparente</a:t>
              </a:r>
              <a:endParaRPr sz="700" i="1" dirty="0"/>
            </a:p>
          </p:txBody>
        </p:sp>
        <p:sp>
          <p:nvSpPr>
            <p:cNvPr id="288" name="Google Shape;288;p34"/>
            <p:cNvSpPr txBox="1"/>
            <p:nvPr/>
          </p:nvSpPr>
          <p:spPr>
            <a:xfrm>
              <a:off x="0" y="934142"/>
              <a:ext cx="7599403" cy="574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La transparence est au cœur de nos </a:t>
              </a:r>
              <a:r>
                <a:rPr lang="fr-FR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valeurs. </a:t>
              </a:r>
              <a:endParaRPr sz="700" dirty="0"/>
            </a:p>
          </p:txBody>
        </p:sp>
      </p:grpSp>
      <p:grpSp>
        <p:nvGrpSpPr>
          <p:cNvPr id="289" name="Google Shape;289;p34"/>
          <p:cNvGrpSpPr/>
          <p:nvPr/>
        </p:nvGrpSpPr>
        <p:grpSpPr>
          <a:xfrm>
            <a:off x="5856274" y="3943961"/>
            <a:ext cx="2849776" cy="802622"/>
            <a:chOff x="0" y="-57150"/>
            <a:chExt cx="7599403" cy="2140322"/>
          </a:xfrm>
        </p:grpSpPr>
        <p:sp>
          <p:nvSpPr>
            <p:cNvPr id="290" name="Google Shape;290;p34"/>
            <p:cNvSpPr txBox="1"/>
            <p:nvPr/>
          </p:nvSpPr>
          <p:spPr>
            <a:xfrm>
              <a:off x="0" y="-57150"/>
              <a:ext cx="5160899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Bien-être animal</a:t>
              </a:r>
              <a:endParaRPr sz="700" i="1" dirty="0"/>
            </a:p>
          </p:txBody>
        </p:sp>
        <p:sp>
          <p:nvSpPr>
            <p:cNvPr id="291" name="Google Shape;291;p34"/>
            <p:cNvSpPr txBox="1"/>
            <p:nvPr/>
          </p:nvSpPr>
          <p:spPr>
            <a:xfrm>
              <a:off x="0" y="934142"/>
              <a:ext cx="7599403" cy="1149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N</a:t>
              </a:r>
              <a:r>
                <a:rPr lang="fr-FR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os </a:t>
              </a: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technologies sont conçues pour améliorer leur santé et leur qualité de vie</a:t>
              </a:r>
              <a:r>
                <a:rPr lang="fr-FR" sz="1000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r>
                <a:rPr lang="en" sz="1000" b="0" i="0" u="none" strike="noStrike" cap="none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700" dirty="0"/>
            </a:p>
          </p:txBody>
        </p:sp>
      </p:grpSp>
      <p:grpSp>
        <p:nvGrpSpPr>
          <p:cNvPr id="292" name="Google Shape;292;p34"/>
          <p:cNvGrpSpPr/>
          <p:nvPr/>
        </p:nvGrpSpPr>
        <p:grpSpPr>
          <a:xfrm>
            <a:off x="5318112" y="762015"/>
            <a:ext cx="304800" cy="304800"/>
            <a:chOff x="0" y="0"/>
            <a:chExt cx="812800" cy="812800"/>
          </a:xfrm>
        </p:grpSpPr>
        <p:sp>
          <p:nvSpPr>
            <p:cNvPr id="293" name="Google Shape;293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34"/>
          <p:cNvGrpSpPr/>
          <p:nvPr/>
        </p:nvGrpSpPr>
        <p:grpSpPr>
          <a:xfrm>
            <a:off x="5318112" y="1818642"/>
            <a:ext cx="304800" cy="304800"/>
            <a:chOff x="0" y="0"/>
            <a:chExt cx="812800" cy="812800"/>
          </a:xfrm>
        </p:grpSpPr>
        <p:sp>
          <p:nvSpPr>
            <p:cNvPr id="296" name="Google Shape;296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34"/>
          <p:cNvGrpSpPr/>
          <p:nvPr/>
        </p:nvGrpSpPr>
        <p:grpSpPr>
          <a:xfrm>
            <a:off x="5318112" y="2875268"/>
            <a:ext cx="304800" cy="304800"/>
            <a:chOff x="0" y="0"/>
            <a:chExt cx="812800" cy="812800"/>
          </a:xfrm>
        </p:grpSpPr>
        <p:sp>
          <p:nvSpPr>
            <p:cNvPr id="299" name="Google Shape;299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34"/>
          <p:cNvGrpSpPr/>
          <p:nvPr/>
        </p:nvGrpSpPr>
        <p:grpSpPr>
          <a:xfrm>
            <a:off x="5318112" y="3931894"/>
            <a:ext cx="304800" cy="304800"/>
            <a:chOff x="0" y="0"/>
            <a:chExt cx="812800" cy="812800"/>
          </a:xfrm>
        </p:grpSpPr>
        <p:sp>
          <p:nvSpPr>
            <p:cNvPr id="302" name="Google Shape;302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" name="Google Shape;304;p3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3" y="1818642"/>
            <a:ext cx="3413200" cy="181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77" y="1468268"/>
            <a:ext cx="1315240" cy="25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167" y="2697092"/>
            <a:ext cx="1288060" cy="13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177" y="2690392"/>
            <a:ext cx="1366768" cy="13363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1662009" y="417861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Enzo</a:t>
            </a:r>
            <a:endParaRPr sz="700" i="1" dirty="0"/>
          </a:p>
        </p:txBody>
      </p:sp>
      <p:sp>
        <p:nvSpPr>
          <p:cNvPr id="333" name="Google Shape;333;p37"/>
          <p:cNvSpPr txBox="1"/>
          <p:nvPr/>
        </p:nvSpPr>
        <p:spPr>
          <a:xfrm>
            <a:off x="7666959" y="4132326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Clark</a:t>
            </a:r>
            <a:endParaRPr sz="700" i="1" dirty="0"/>
          </a:p>
        </p:txBody>
      </p:sp>
      <p:sp>
        <p:nvSpPr>
          <p:cNvPr id="335" name="Google Shape;335;p37"/>
          <p:cNvSpPr txBox="1"/>
          <p:nvPr/>
        </p:nvSpPr>
        <p:spPr>
          <a:xfrm>
            <a:off x="232186" y="4170734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Vincent</a:t>
            </a:r>
            <a:endParaRPr sz="700" i="1" dirty="0"/>
          </a:p>
        </p:txBody>
      </p:sp>
      <p:sp>
        <p:nvSpPr>
          <p:cNvPr id="336" name="Google Shape;336;p37"/>
          <p:cNvSpPr txBox="1"/>
          <p:nvPr/>
        </p:nvSpPr>
        <p:spPr>
          <a:xfrm>
            <a:off x="300886" y="4468864"/>
            <a:ext cx="130448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Chef</a:t>
            </a:r>
            <a:endParaRPr sz="700" dirty="0"/>
          </a:p>
        </p:txBody>
      </p:sp>
      <p:sp>
        <p:nvSpPr>
          <p:cNvPr id="337" name="Google Shape;337;p37"/>
          <p:cNvSpPr txBox="1"/>
          <p:nvPr/>
        </p:nvSpPr>
        <p:spPr>
          <a:xfrm>
            <a:off x="2992361" y="4170733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Gwen</a:t>
            </a:r>
            <a:endParaRPr sz="700" i="1" dirty="0"/>
          </a:p>
        </p:txBody>
      </p:sp>
      <p:sp>
        <p:nvSpPr>
          <p:cNvPr id="339" name="Google Shape;339;p37"/>
          <p:cNvSpPr txBox="1"/>
          <p:nvPr/>
        </p:nvSpPr>
        <p:spPr>
          <a:xfrm>
            <a:off x="2607000" y="521963"/>
            <a:ext cx="38883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Membres</a:t>
            </a:r>
            <a:endParaRPr sz="700" dirty="0"/>
          </a:p>
        </p:txBody>
      </p:sp>
      <p:sp>
        <p:nvSpPr>
          <p:cNvPr id="340" name="Google Shape;340;p37"/>
          <p:cNvSpPr txBox="1"/>
          <p:nvPr/>
        </p:nvSpPr>
        <p:spPr>
          <a:xfrm>
            <a:off x="6811001" y="-819562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73" y="2688237"/>
            <a:ext cx="1352032" cy="1331851"/>
          </a:xfrm>
          <a:prstGeom prst="rect">
            <a:avLst/>
          </a:prstGeom>
        </p:spPr>
      </p:pic>
      <p:sp>
        <p:nvSpPr>
          <p:cNvPr id="17" name="Google Shape;337;p37"/>
          <p:cNvSpPr txBox="1"/>
          <p:nvPr/>
        </p:nvSpPr>
        <p:spPr>
          <a:xfrm>
            <a:off x="4448136" y="417073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Cédric</a:t>
            </a:r>
            <a:endParaRPr sz="700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833" y="2690623"/>
            <a:ext cx="1489824" cy="13361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85" y="2688237"/>
            <a:ext cx="1387148" cy="1345019"/>
          </a:xfrm>
          <a:prstGeom prst="rect">
            <a:avLst/>
          </a:prstGeom>
        </p:spPr>
      </p:pic>
      <p:sp>
        <p:nvSpPr>
          <p:cNvPr id="20" name="Google Shape;337;p37"/>
          <p:cNvSpPr txBox="1"/>
          <p:nvPr/>
        </p:nvSpPr>
        <p:spPr>
          <a:xfrm>
            <a:off x="6076545" y="417861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Kevin</a:t>
            </a:r>
            <a:endParaRPr sz="700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60050" cy="257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778503"/>
            <a:ext cx="4572000" cy="33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379303" y="3023633"/>
            <a:ext cx="310143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7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sz="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2505258" y="500432"/>
            <a:ext cx="4399966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 smtClean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sz="700" dirty="0"/>
          </a:p>
        </p:txBody>
      </p:sp>
      <p:sp>
        <p:nvSpPr>
          <p:cNvPr id="148" name="Google Shape;148;p24"/>
          <p:cNvSpPr txBox="1"/>
          <p:nvPr/>
        </p:nvSpPr>
        <p:spPr>
          <a:xfrm>
            <a:off x="3077440" y="2883797"/>
            <a:ext cx="25707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Entreprise</a:t>
            </a:r>
            <a:endParaRPr sz="700" i="1" dirty="0"/>
          </a:p>
        </p:txBody>
      </p:sp>
      <p:sp>
        <p:nvSpPr>
          <p:cNvPr id="151" name="Google Shape;151;p24"/>
          <p:cNvSpPr txBox="1"/>
          <p:nvPr/>
        </p:nvSpPr>
        <p:spPr>
          <a:xfrm>
            <a:off x="1350292" y="3206962"/>
            <a:ext cx="60249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fr-FR" sz="900" dirty="0" err="1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900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9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réinvente la manière dont nous comprenons et gérons nos élevages, ouvrant la voie à une nouvelle ère de l'agriculture connectée.</a:t>
            </a:r>
            <a:endParaRPr sz="900" b="0" i="0" u="none" strike="noStrike" cap="none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426" y="0"/>
            <a:ext cx="33091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/>
        </p:nvSpPr>
        <p:spPr>
          <a:xfrm>
            <a:off x="1044844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Phone</a:t>
            </a:r>
            <a:endParaRPr sz="700" i="1"/>
          </a:p>
        </p:txBody>
      </p:sp>
      <p:sp>
        <p:nvSpPr>
          <p:cNvPr id="347" name="Google Shape;347;p38"/>
          <p:cNvSpPr txBox="1"/>
          <p:nvPr/>
        </p:nvSpPr>
        <p:spPr>
          <a:xfrm>
            <a:off x="1044844" y="3030062"/>
            <a:ext cx="1889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123-456-7890</a:t>
            </a:r>
            <a:endParaRPr sz="700"/>
          </a:p>
        </p:txBody>
      </p:sp>
      <p:grpSp>
        <p:nvGrpSpPr>
          <p:cNvPr id="348" name="Google Shape;348;p38"/>
          <p:cNvGrpSpPr/>
          <p:nvPr/>
        </p:nvGrpSpPr>
        <p:grpSpPr>
          <a:xfrm>
            <a:off x="514350" y="2744312"/>
            <a:ext cx="304800" cy="304800"/>
            <a:chOff x="0" y="0"/>
            <a:chExt cx="812800" cy="812800"/>
          </a:xfrm>
        </p:grpSpPr>
        <p:sp>
          <p:nvSpPr>
            <p:cNvPr id="349" name="Google Shape;34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8"/>
          <p:cNvSpPr txBox="1"/>
          <p:nvPr/>
        </p:nvSpPr>
        <p:spPr>
          <a:xfrm>
            <a:off x="7115430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endParaRPr sz="700" i="1"/>
          </a:p>
        </p:txBody>
      </p:sp>
      <p:sp>
        <p:nvSpPr>
          <p:cNvPr id="352" name="Google Shape;352;p38"/>
          <p:cNvSpPr txBox="1"/>
          <p:nvPr/>
        </p:nvSpPr>
        <p:spPr>
          <a:xfrm>
            <a:off x="7115430" y="3030062"/>
            <a:ext cx="1698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hello@reallygreatsite.com</a:t>
            </a:r>
            <a:endParaRPr sz="700"/>
          </a:p>
        </p:txBody>
      </p:sp>
      <p:grpSp>
        <p:nvGrpSpPr>
          <p:cNvPr id="353" name="Google Shape;353;p38"/>
          <p:cNvGrpSpPr/>
          <p:nvPr/>
        </p:nvGrpSpPr>
        <p:grpSpPr>
          <a:xfrm>
            <a:off x="6584937" y="2731612"/>
            <a:ext cx="304800" cy="304800"/>
            <a:chOff x="0" y="0"/>
            <a:chExt cx="812800" cy="812800"/>
          </a:xfrm>
        </p:grpSpPr>
        <p:sp>
          <p:nvSpPr>
            <p:cNvPr id="354" name="Google Shape;354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38"/>
          <p:cNvSpPr txBox="1"/>
          <p:nvPr/>
        </p:nvSpPr>
        <p:spPr>
          <a:xfrm>
            <a:off x="1044844" y="3826669"/>
            <a:ext cx="1028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Address</a:t>
            </a:r>
            <a:endParaRPr sz="700" i="1"/>
          </a:p>
        </p:txBody>
      </p:sp>
      <p:sp>
        <p:nvSpPr>
          <p:cNvPr id="357" name="Google Shape;357;p38"/>
          <p:cNvSpPr txBox="1"/>
          <p:nvPr/>
        </p:nvSpPr>
        <p:spPr>
          <a:xfrm>
            <a:off x="1044844" y="4140994"/>
            <a:ext cx="188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123 Anywhere St.,</a:t>
            </a:r>
            <a:endParaRPr sz="7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Any City, ST 12345</a:t>
            </a:r>
            <a:endParaRPr sz="700"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514350" y="3829844"/>
            <a:ext cx="304800" cy="304800"/>
            <a:chOff x="0" y="0"/>
            <a:chExt cx="812800" cy="812800"/>
          </a:xfrm>
        </p:grpSpPr>
        <p:sp>
          <p:nvSpPr>
            <p:cNvPr id="359" name="Google Shape;35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7048755" y="3839369"/>
            <a:ext cx="961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 sz="700" i="1"/>
          </a:p>
        </p:txBody>
      </p:sp>
      <p:sp>
        <p:nvSpPr>
          <p:cNvPr id="362" name="Google Shape;362;p38"/>
          <p:cNvSpPr txBox="1"/>
          <p:nvPr/>
        </p:nvSpPr>
        <p:spPr>
          <a:xfrm>
            <a:off x="7048755" y="4153694"/>
            <a:ext cx="1765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reallygreatsite.com</a:t>
            </a:r>
            <a:endParaRPr sz="700"/>
          </a:p>
        </p:txBody>
      </p:sp>
      <p:sp>
        <p:nvSpPr>
          <p:cNvPr id="366" name="Google Shape;366;p38"/>
          <p:cNvSpPr txBox="1"/>
          <p:nvPr/>
        </p:nvSpPr>
        <p:spPr>
          <a:xfrm>
            <a:off x="514350" y="447675"/>
            <a:ext cx="19755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Contact</a:t>
            </a:r>
            <a:endParaRPr sz="700" dirty="0"/>
          </a:p>
        </p:txBody>
      </p:sp>
      <p:sp>
        <p:nvSpPr>
          <p:cNvPr id="25" name="Google Shape;405;p39"/>
          <p:cNvSpPr/>
          <p:nvPr/>
        </p:nvSpPr>
        <p:spPr>
          <a:xfrm>
            <a:off x="6532385" y="3770149"/>
            <a:ext cx="409904" cy="409904"/>
          </a:xfrm>
          <a:custGeom>
            <a:avLst/>
            <a:gdLst/>
            <a:ahLst/>
            <a:cxnLst/>
            <a:rect l="l" t="t" r="r" b="b"/>
            <a:pathLst>
              <a:path w="819809" h="819809" extrusionOk="0">
                <a:moveTo>
                  <a:pt x="0" y="0"/>
                </a:moveTo>
                <a:lnTo>
                  <a:pt x="819809" y="0"/>
                </a:lnTo>
                <a:lnTo>
                  <a:pt x="819809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/>
        </p:nvSpPr>
        <p:spPr>
          <a:xfrm>
            <a:off x="533346" y="462661"/>
            <a:ext cx="1601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Resource </a:t>
            </a:r>
            <a:endParaRPr sz="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Page</a:t>
            </a:r>
            <a:endParaRPr sz="700"/>
          </a:p>
        </p:txBody>
      </p:sp>
      <p:sp>
        <p:nvSpPr>
          <p:cNvPr id="373" name="Google Shape;373;p39"/>
          <p:cNvSpPr txBox="1"/>
          <p:nvPr/>
        </p:nvSpPr>
        <p:spPr>
          <a:xfrm>
            <a:off x="533346" y="1695196"/>
            <a:ext cx="216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Use these design resources in your</a:t>
            </a:r>
            <a:endParaRPr sz="7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Canva Presentation.</a:t>
            </a:r>
            <a:endParaRPr sz="700"/>
          </a:p>
        </p:txBody>
      </p:sp>
      <p:sp>
        <p:nvSpPr>
          <p:cNvPr id="374" name="Google Shape;374;p39"/>
          <p:cNvSpPr txBox="1"/>
          <p:nvPr/>
        </p:nvSpPr>
        <p:spPr>
          <a:xfrm>
            <a:off x="533346" y="2325815"/>
            <a:ext cx="179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uses the following free fonts:</a:t>
            </a:r>
            <a:endParaRPr sz="700"/>
          </a:p>
        </p:txBody>
      </p:sp>
      <p:sp>
        <p:nvSpPr>
          <p:cNvPr id="375" name="Google Shape;375;p39"/>
          <p:cNvSpPr txBox="1"/>
          <p:nvPr/>
        </p:nvSpPr>
        <p:spPr>
          <a:xfrm>
            <a:off x="533346" y="2956433"/>
            <a:ext cx="197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Titles: Playfair Display</a:t>
            </a:r>
            <a:endParaRPr sz="7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Headers: Open Sans Italic</a:t>
            </a:r>
            <a:endParaRPr sz="7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Body Copy: Open Sans </a:t>
            </a:r>
            <a:endParaRPr sz="700"/>
          </a:p>
        </p:txBody>
      </p:sp>
      <p:sp>
        <p:nvSpPr>
          <p:cNvPr id="376" name="Google Shape;376;p39"/>
          <p:cNvSpPr txBox="1"/>
          <p:nvPr/>
        </p:nvSpPr>
        <p:spPr>
          <a:xfrm>
            <a:off x="533346" y="3753739"/>
            <a:ext cx="197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You can find these fonts online too. Happy designing! </a:t>
            </a:r>
            <a:endParaRPr sz="7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Don't forget to delete this page</a:t>
            </a:r>
            <a:endParaRPr sz="7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before presenting. </a:t>
            </a:r>
            <a:endParaRPr sz="700"/>
          </a:p>
        </p:txBody>
      </p:sp>
      <p:sp>
        <p:nvSpPr>
          <p:cNvPr id="377" name="Google Shape;377;p39"/>
          <p:cNvSpPr/>
          <p:nvPr/>
        </p:nvSpPr>
        <p:spPr>
          <a:xfrm>
            <a:off x="3312746" y="561404"/>
            <a:ext cx="482585" cy="415024"/>
          </a:xfrm>
          <a:custGeom>
            <a:avLst/>
            <a:gdLst/>
            <a:ahLst/>
            <a:cxnLst/>
            <a:rect l="l" t="t" r="r" b="b"/>
            <a:pathLst>
              <a:path w="965171" h="830047" extrusionOk="0">
                <a:moveTo>
                  <a:pt x="0" y="0"/>
                </a:moveTo>
                <a:lnTo>
                  <a:pt x="965171" y="0"/>
                </a:lnTo>
                <a:lnTo>
                  <a:pt x="965171" y="830047"/>
                </a:lnTo>
                <a:lnTo>
                  <a:pt x="0" y="830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8" name="Google Shape;378;p39"/>
          <p:cNvSpPr/>
          <p:nvPr/>
        </p:nvSpPr>
        <p:spPr>
          <a:xfrm>
            <a:off x="8237680" y="561404"/>
            <a:ext cx="342993" cy="473986"/>
          </a:xfrm>
          <a:custGeom>
            <a:avLst/>
            <a:gdLst/>
            <a:ahLst/>
            <a:cxnLst/>
            <a:rect l="l" t="t" r="r" b="b"/>
            <a:pathLst>
              <a:path w="685987" h="947971" extrusionOk="0">
                <a:moveTo>
                  <a:pt x="0" y="0"/>
                </a:moveTo>
                <a:lnTo>
                  <a:pt x="685987" y="0"/>
                </a:lnTo>
                <a:lnTo>
                  <a:pt x="685987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9" name="Google Shape;379;p39"/>
          <p:cNvSpPr/>
          <p:nvPr/>
        </p:nvSpPr>
        <p:spPr>
          <a:xfrm>
            <a:off x="7683782" y="586653"/>
            <a:ext cx="282582" cy="423488"/>
          </a:xfrm>
          <a:custGeom>
            <a:avLst/>
            <a:gdLst/>
            <a:ahLst/>
            <a:cxnLst/>
            <a:rect l="l" t="t" r="r" b="b"/>
            <a:pathLst>
              <a:path w="565163" h="846975" extrusionOk="0">
                <a:moveTo>
                  <a:pt x="0" y="0"/>
                </a:moveTo>
                <a:lnTo>
                  <a:pt x="565163" y="0"/>
                </a:lnTo>
                <a:lnTo>
                  <a:pt x="565163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0" name="Google Shape;380;p39"/>
          <p:cNvSpPr/>
          <p:nvPr/>
        </p:nvSpPr>
        <p:spPr>
          <a:xfrm>
            <a:off x="6946322" y="586653"/>
            <a:ext cx="468648" cy="423488"/>
          </a:xfrm>
          <a:custGeom>
            <a:avLst/>
            <a:gdLst/>
            <a:ahLst/>
            <a:cxnLst/>
            <a:rect l="l" t="t" r="r" b="b"/>
            <a:pathLst>
              <a:path w="937296" h="846975" extrusionOk="0">
                <a:moveTo>
                  <a:pt x="0" y="0"/>
                </a:moveTo>
                <a:lnTo>
                  <a:pt x="937296" y="0"/>
                </a:lnTo>
                <a:lnTo>
                  <a:pt x="937296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1" name="Google Shape;381;p39"/>
          <p:cNvSpPr/>
          <p:nvPr/>
        </p:nvSpPr>
        <p:spPr>
          <a:xfrm>
            <a:off x="6254022" y="586653"/>
            <a:ext cx="423488" cy="423488"/>
          </a:xfrm>
          <a:custGeom>
            <a:avLst/>
            <a:gdLst/>
            <a:ahLst/>
            <a:cxnLst/>
            <a:rect l="l" t="t" r="r" b="b"/>
            <a:pathLst>
              <a:path w="846975" h="846975" extrusionOk="0">
                <a:moveTo>
                  <a:pt x="0" y="0"/>
                </a:moveTo>
                <a:lnTo>
                  <a:pt x="846975" y="0"/>
                </a:lnTo>
                <a:lnTo>
                  <a:pt x="846975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2" name="Google Shape;382;p39"/>
          <p:cNvSpPr/>
          <p:nvPr/>
        </p:nvSpPr>
        <p:spPr>
          <a:xfrm>
            <a:off x="5405819" y="590884"/>
            <a:ext cx="579390" cy="356062"/>
          </a:xfrm>
          <a:custGeom>
            <a:avLst/>
            <a:gdLst/>
            <a:ahLst/>
            <a:cxnLst/>
            <a:rect l="l" t="t" r="r" b="b"/>
            <a:pathLst>
              <a:path w="1158780" h="712123" extrusionOk="0">
                <a:moveTo>
                  <a:pt x="0" y="0"/>
                </a:moveTo>
                <a:lnTo>
                  <a:pt x="1158781" y="0"/>
                </a:lnTo>
                <a:lnTo>
                  <a:pt x="1158781" y="712123"/>
                </a:lnTo>
                <a:lnTo>
                  <a:pt x="0" y="712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3" name="Google Shape;383;p39"/>
          <p:cNvSpPr/>
          <p:nvPr/>
        </p:nvSpPr>
        <p:spPr>
          <a:xfrm>
            <a:off x="4064144" y="561404"/>
            <a:ext cx="473985" cy="473986"/>
          </a:xfrm>
          <a:custGeom>
            <a:avLst/>
            <a:gdLst/>
            <a:ahLst/>
            <a:cxnLst/>
            <a:rect l="l" t="t" r="r" b="b"/>
            <a:pathLst>
              <a:path w="947971" h="947971" extrusionOk="0">
                <a:moveTo>
                  <a:pt x="0" y="0"/>
                </a:moveTo>
                <a:lnTo>
                  <a:pt x="947971" y="0"/>
                </a:lnTo>
                <a:lnTo>
                  <a:pt x="947971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4" name="Google Shape;384;p39"/>
          <p:cNvSpPr/>
          <p:nvPr/>
        </p:nvSpPr>
        <p:spPr>
          <a:xfrm>
            <a:off x="4806941" y="561404"/>
            <a:ext cx="330067" cy="473986"/>
          </a:xfrm>
          <a:custGeom>
            <a:avLst/>
            <a:gdLst/>
            <a:ahLst/>
            <a:cxnLst/>
            <a:rect l="l" t="t" r="r" b="b"/>
            <a:pathLst>
              <a:path w="660133" h="947971" extrusionOk="0">
                <a:moveTo>
                  <a:pt x="0" y="0"/>
                </a:moveTo>
                <a:lnTo>
                  <a:pt x="660133" y="0"/>
                </a:lnTo>
                <a:lnTo>
                  <a:pt x="660133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5" name="Google Shape;385;p39"/>
          <p:cNvSpPr/>
          <p:nvPr/>
        </p:nvSpPr>
        <p:spPr>
          <a:xfrm>
            <a:off x="6701238" y="1443540"/>
            <a:ext cx="416246" cy="473985"/>
          </a:xfrm>
          <a:custGeom>
            <a:avLst/>
            <a:gdLst/>
            <a:ahLst/>
            <a:cxnLst/>
            <a:rect l="l" t="t" r="r" b="b"/>
            <a:pathLst>
              <a:path w="832491" h="947971" extrusionOk="0">
                <a:moveTo>
                  <a:pt x="0" y="0"/>
                </a:moveTo>
                <a:lnTo>
                  <a:pt x="832491" y="0"/>
                </a:lnTo>
                <a:lnTo>
                  <a:pt x="832491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6" name="Google Shape;386;p39"/>
          <p:cNvSpPr/>
          <p:nvPr/>
        </p:nvSpPr>
        <p:spPr>
          <a:xfrm>
            <a:off x="8076295" y="1529537"/>
            <a:ext cx="549554" cy="326735"/>
          </a:xfrm>
          <a:custGeom>
            <a:avLst/>
            <a:gdLst/>
            <a:ahLst/>
            <a:cxnLst/>
            <a:rect l="l" t="t" r="r" b="b"/>
            <a:pathLst>
              <a:path w="1099108" h="653470" extrusionOk="0">
                <a:moveTo>
                  <a:pt x="0" y="0"/>
                </a:moveTo>
                <a:lnTo>
                  <a:pt x="1099108" y="0"/>
                </a:lnTo>
                <a:lnTo>
                  <a:pt x="1099108" y="653470"/>
                </a:lnTo>
                <a:lnTo>
                  <a:pt x="0" y="653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7" name="Google Shape;387;p39"/>
          <p:cNvSpPr/>
          <p:nvPr/>
        </p:nvSpPr>
        <p:spPr>
          <a:xfrm>
            <a:off x="3968595" y="1468789"/>
            <a:ext cx="423488" cy="423488"/>
          </a:xfrm>
          <a:custGeom>
            <a:avLst/>
            <a:gdLst/>
            <a:ahLst/>
            <a:cxnLst/>
            <a:rect l="l" t="t" r="r" b="b"/>
            <a:pathLst>
              <a:path w="846975" h="846975" extrusionOk="0">
                <a:moveTo>
                  <a:pt x="0" y="0"/>
                </a:moveTo>
                <a:lnTo>
                  <a:pt x="846974" y="0"/>
                </a:lnTo>
                <a:lnTo>
                  <a:pt x="846974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8" name="Google Shape;388;p39"/>
          <p:cNvSpPr/>
          <p:nvPr/>
        </p:nvSpPr>
        <p:spPr>
          <a:xfrm>
            <a:off x="3312746" y="1468789"/>
            <a:ext cx="423488" cy="423488"/>
          </a:xfrm>
          <a:custGeom>
            <a:avLst/>
            <a:gdLst/>
            <a:ahLst/>
            <a:cxnLst/>
            <a:rect l="l" t="t" r="r" b="b"/>
            <a:pathLst>
              <a:path w="846975" h="846975" extrusionOk="0">
                <a:moveTo>
                  <a:pt x="0" y="0"/>
                </a:moveTo>
                <a:lnTo>
                  <a:pt x="846975" y="0"/>
                </a:lnTo>
                <a:lnTo>
                  <a:pt x="846975" y="846975"/>
                </a:lnTo>
                <a:lnTo>
                  <a:pt x="0" y="8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9" name="Google Shape;389;p39"/>
          <p:cNvSpPr/>
          <p:nvPr/>
        </p:nvSpPr>
        <p:spPr>
          <a:xfrm>
            <a:off x="5978383" y="1456231"/>
            <a:ext cx="469967" cy="448604"/>
          </a:xfrm>
          <a:custGeom>
            <a:avLst/>
            <a:gdLst/>
            <a:ahLst/>
            <a:cxnLst/>
            <a:rect l="l" t="t" r="r" b="b"/>
            <a:pathLst>
              <a:path w="939933" h="897209" extrusionOk="0">
                <a:moveTo>
                  <a:pt x="0" y="0"/>
                </a:moveTo>
                <a:lnTo>
                  <a:pt x="939934" y="0"/>
                </a:lnTo>
                <a:lnTo>
                  <a:pt x="939934" y="897209"/>
                </a:lnTo>
                <a:lnTo>
                  <a:pt x="0" y="8972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0" name="Google Shape;390;p39"/>
          <p:cNvSpPr/>
          <p:nvPr/>
        </p:nvSpPr>
        <p:spPr>
          <a:xfrm>
            <a:off x="4634022" y="1443540"/>
            <a:ext cx="470539" cy="473985"/>
          </a:xfrm>
          <a:custGeom>
            <a:avLst/>
            <a:gdLst/>
            <a:ahLst/>
            <a:cxnLst/>
            <a:rect l="l" t="t" r="r" b="b"/>
            <a:pathLst>
              <a:path w="941077" h="947971" extrusionOk="0">
                <a:moveTo>
                  <a:pt x="0" y="0"/>
                </a:moveTo>
                <a:lnTo>
                  <a:pt x="941077" y="0"/>
                </a:lnTo>
                <a:lnTo>
                  <a:pt x="941077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1" name="Google Shape;391;p39"/>
          <p:cNvSpPr/>
          <p:nvPr/>
        </p:nvSpPr>
        <p:spPr>
          <a:xfrm>
            <a:off x="5341711" y="1438883"/>
            <a:ext cx="392487" cy="478643"/>
          </a:xfrm>
          <a:custGeom>
            <a:avLst/>
            <a:gdLst/>
            <a:ahLst/>
            <a:cxnLst/>
            <a:rect l="l" t="t" r="r" b="b"/>
            <a:pathLst>
              <a:path w="784974" h="957285" extrusionOk="0">
                <a:moveTo>
                  <a:pt x="0" y="0"/>
                </a:moveTo>
                <a:lnTo>
                  <a:pt x="784974" y="0"/>
                </a:lnTo>
                <a:lnTo>
                  <a:pt x="784974" y="957285"/>
                </a:lnTo>
                <a:lnTo>
                  <a:pt x="0" y="957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2" name="Google Shape;392;p39"/>
          <p:cNvSpPr/>
          <p:nvPr/>
        </p:nvSpPr>
        <p:spPr>
          <a:xfrm>
            <a:off x="7381518" y="1468789"/>
            <a:ext cx="445785" cy="448229"/>
          </a:xfrm>
          <a:custGeom>
            <a:avLst/>
            <a:gdLst/>
            <a:ahLst/>
            <a:cxnLst/>
            <a:rect l="l" t="t" r="r" b="b"/>
            <a:pathLst>
              <a:path w="891570" h="896459" extrusionOk="0">
                <a:moveTo>
                  <a:pt x="0" y="0"/>
                </a:moveTo>
                <a:lnTo>
                  <a:pt x="891570" y="0"/>
                </a:lnTo>
                <a:lnTo>
                  <a:pt x="891570" y="896459"/>
                </a:lnTo>
                <a:lnTo>
                  <a:pt x="0" y="896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3" name="Google Shape;393;p39"/>
          <p:cNvSpPr/>
          <p:nvPr/>
        </p:nvSpPr>
        <p:spPr>
          <a:xfrm>
            <a:off x="7333870" y="2314621"/>
            <a:ext cx="382636" cy="473986"/>
          </a:xfrm>
          <a:custGeom>
            <a:avLst/>
            <a:gdLst/>
            <a:ahLst/>
            <a:cxnLst/>
            <a:rect l="l" t="t" r="r" b="b"/>
            <a:pathLst>
              <a:path w="765272" h="947971" extrusionOk="0">
                <a:moveTo>
                  <a:pt x="0" y="0"/>
                </a:moveTo>
                <a:lnTo>
                  <a:pt x="765271" y="0"/>
                </a:lnTo>
                <a:lnTo>
                  <a:pt x="765271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4" name="Google Shape;394;p39"/>
          <p:cNvSpPr/>
          <p:nvPr/>
        </p:nvSpPr>
        <p:spPr>
          <a:xfrm>
            <a:off x="6509367" y="2314621"/>
            <a:ext cx="515202" cy="473986"/>
          </a:xfrm>
          <a:custGeom>
            <a:avLst/>
            <a:gdLst/>
            <a:ahLst/>
            <a:cxnLst/>
            <a:rect l="l" t="t" r="r" b="b"/>
            <a:pathLst>
              <a:path w="1030404" h="947971" extrusionOk="0">
                <a:moveTo>
                  <a:pt x="0" y="0"/>
                </a:moveTo>
                <a:lnTo>
                  <a:pt x="1030403" y="0"/>
                </a:lnTo>
                <a:lnTo>
                  <a:pt x="1030403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5" name="Google Shape;395;p39"/>
          <p:cNvSpPr/>
          <p:nvPr/>
        </p:nvSpPr>
        <p:spPr>
          <a:xfrm>
            <a:off x="8057627" y="2422109"/>
            <a:ext cx="541663" cy="311210"/>
          </a:xfrm>
          <a:custGeom>
            <a:avLst/>
            <a:gdLst/>
            <a:ahLst/>
            <a:cxnLst/>
            <a:rect l="l" t="t" r="r" b="b"/>
            <a:pathLst>
              <a:path w="1083325" h="622419" extrusionOk="0">
                <a:moveTo>
                  <a:pt x="0" y="0"/>
                </a:moveTo>
                <a:lnTo>
                  <a:pt x="1083324" y="0"/>
                </a:lnTo>
                <a:lnTo>
                  <a:pt x="1083324" y="622420"/>
                </a:lnTo>
                <a:lnTo>
                  <a:pt x="0" y="622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6" name="Google Shape;396;p39"/>
          <p:cNvSpPr/>
          <p:nvPr/>
        </p:nvSpPr>
        <p:spPr>
          <a:xfrm>
            <a:off x="4953208" y="2314621"/>
            <a:ext cx="473986" cy="473986"/>
          </a:xfrm>
          <a:custGeom>
            <a:avLst/>
            <a:gdLst/>
            <a:ahLst/>
            <a:cxnLst/>
            <a:rect l="l" t="t" r="r" b="b"/>
            <a:pathLst>
              <a:path w="947971" h="947971" extrusionOk="0">
                <a:moveTo>
                  <a:pt x="0" y="0"/>
                </a:moveTo>
                <a:lnTo>
                  <a:pt x="947971" y="0"/>
                </a:lnTo>
                <a:lnTo>
                  <a:pt x="947971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7" name="Google Shape;397;p39"/>
          <p:cNvSpPr/>
          <p:nvPr/>
        </p:nvSpPr>
        <p:spPr>
          <a:xfrm>
            <a:off x="3312746" y="2314621"/>
            <a:ext cx="551146" cy="473986"/>
          </a:xfrm>
          <a:custGeom>
            <a:avLst/>
            <a:gdLst/>
            <a:ahLst/>
            <a:cxnLst/>
            <a:rect l="l" t="t" r="r" b="b"/>
            <a:pathLst>
              <a:path w="1102292" h="947971" extrusionOk="0">
                <a:moveTo>
                  <a:pt x="0" y="0"/>
                </a:moveTo>
                <a:lnTo>
                  <a:pt x="1102293" y="0"/>
                </a:lnTo>
                <a:lnTo>
                  <a:pt x="1102293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8" name="Google Shape;398;p39"/>
          <p:cNvSpPr/>
          <p:nvPr/>
        </p:nvSpPr>
        <p:spPr>
          <a:xfrm>
            <a:off x="5680463" y="2314621"/>
            <a:ext cx="473124" cy="473986"/>
          </a:xfrm>
          <a:custGeom>
            <a:avLst/>
            <a:gdLst/>
            <a:ahLst/>
            <a:cxnLst/>
            <a:rect l="l" t="t" r="r" b="b"/>
            <a:pathLst>
              <a:path w="946248" h="947971" extrusionOk="0">
                <a:moveTo>
                  <a:pt x="0" y="0"/>
                </a:moveTo>
                <a:lnTo>
                  <a:pt x="946248" y="0"/>
                </a:lnTo>
                <a:lnTo>
                  <a:pt x="946248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9" name="Google Shape;399;p39"/>
          <p:cNvSpPr/>
          <p:nvPr/>
        </p:nvSpPr>
        <p:spPr>
          <a:xfrm>
            <a:off x="4171557" y="2314621"/>
            <a:ext cx="473986" cy="473986"/>
          </a:xfrm>
          <a:custGeom>
            <a:avLst/>
            <a:gdLst/>
            <a:ahLst/>
            <a:cxnLst/>
            <a:rect l="l" t="t" r="r" b="b"/>
            <a:pathLst>
              <a:path w="947971" h="947971" extrusionOk="0">
                <a:moveTo>
                  <a:pt x="0" y="0"/>
                </a:moveTo>
                <a:lnTo>
                  <a:pt x="947972" y="0"/>
                </a:lnTo>
                <a:lnTo>
                  <a:pt x="947972" y="947971"/>
                </a:lnTo>
                <a:lnTo>
                  <a:pt x="0" y="9479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0" name="Google Shape;400;p39"/>
          <p:cNvSpPr/>
          <p:nvPr/>
        </p:nvSpPr>
        <p:spPr>
          <a:xfrm>
            <a:off x="6766766" y="3198731"/>
            <a:ext cx="519464" cy="409904"/>
          </a:xfrm>
          <a:custGeom>
            <a:avLst/>
            <a:gdLst/>
            <a:ahLst/>
            <a:cxnLst/>
            <a:rect l="l" t="t" r="r" b="b"/>
            <a:pathLst>
              <a:path w="1038928" h="819809" extrusionOk="0">
                <a:moveTo>
                  <a:pt x="0" y="0"/>
                </a:moveTo>
                <a:lnTo>
                  <a:pt x="1038928" y="0"/>
                </a:lnTo>
                <a:lnTo>
                  <a:pt x="1038928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1" name="Google Shape;401;p39"/>
          <p:cNvSpPr/>
          <p:nvPr/>
        </p:nvSpPr>
        <p:spPr>
          <a:xfrm>
            <a:off x="5970571" y="3217995"/>
            <a:ext cx="535731" cy="322413"/>
          </a:xfrm>
          <a:custGeom>
            <a:avLst/>
            <a:gdLst/>
            <a:ahLst/>
            <a:cxnLst/>
            <a:rect l="l" t="t" r="r" b="b"/>
            <a:pathLst>
              <a:path w="1071462" h="644825" extrusionOk="0">
                <a:moveTo>
                  <a:pt x="0" y="0"/>
                </a:moveTo>
                <a:lnTo>
                  <a:pt x="1071462" y="0"/>
                </a:lnTo>
                <a:lnTo>
                  <a:pt x="1071462" y="644826"/>
                </a:lnTo>
                <a:lnTo>
                  <a:pt x="0" y="64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2" name="Google Shape;402;p39"/>
          <p:cNvSpPr/>
          <p:nvPr/>
        </p:nvSpPr>
        <p:spPr>
          <a:xfrm>
            <a:off x="4709211" y="3168745"/>
            <a:ext cx="440830" cy="469877"/>
          </a:xfrm>
          <a:custGeom>
            <a:avLst/>
            <a:gdLst/>
            <a:ahLst/>
            <a:cxnLst/>
            <a:rect l="l" t="t" r="r" b="b"/>
            <a:pathLst>
              <a:path w="881660" h="939754" extrusionOk="0">
                <a:moveTo>
                  <a:pt x="0" y="0"/>
                </a:moveTo>
                <a:lnTo>
                  <a:pt x="881660" y="0"/>
                </a:lnTo>
                <a:lnTo>
                  <a:pt x="881660" y="939754"/>
                </a:lnTo>
                <a:lnTo>
                  <a:pt x="0" y="939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3" name="Google Shape;403;p39"/>
          <p:cNvSpPr/>
          <p:nvPr/>
        </p:nvSpPr>
        <p:spPr>
          <a:xfrm>
            <a:off x="5410505" y="3174249"/>
            <a:ext cx="299603" cy="409905"/>
          </a:xfrm>
          <a:custGeom>
            <a:avLst/>
            <a:gdLst/>
            <a:ahLst/>
            <a:cxnLst/>
            <a:rect l="l" t="t" r="r" b="b"/>
            <a:pathLst>
              <a:path w="599206" h="819809" extrusionOk="0">
                <a:moveTo>
                  <a:pt x="0" y="0"/>
                </a:moveTo>
                <a:lnTo>
                  <a:pt x="599205" y="0"/>
                </a:lnTo>
                <a:lnTo>
                  <a:pt x="599205" y="819808"/>
                </a:lnTo>
                <a:lnTo>
                  <a:pt x="0" y="819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4" name="Google Shape;404;p39"/>
          <p:cNvSpPr/>
          <p:nvPr/>
        </p:nvSpPr>
        <p:spPr>
          <a:xfrm>
            <a:off x="4104822" y="3168745"/>
            <a:ext cx="342583" cy="469877"/>
          </a:xfrm>
          <a:custGeom>
            <a:avLst/>
            <a:gdLst/>
            <a:ahLst/>
            <a:cxnLst/>
            <a:rect l="l" t="t" r="r" b="b"/>
            <a:pathLst>
              <a:path w="685166" h="939754" extrusionOk="0">
                <a:moveTo>
                  <a:pt x="0" y="0"/>
                </a:moveTo>
                <a:lnTo>
                  <a:pt x="685166" y="0"/>
                </a:lnTo>
                <a:lnTo>
                  <a:pt x="685166" y="939754"/>
                </a:lnTo>
                <a:lnTo>
                  <a:pt x="0" y="9397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5" name="Google Shape;405;p39"/>
          <p:cNvSpPr/>
          <p:nvPr/>
        </p:nvSpPr>
        <p:spPr>
          <a:xfrm>
            <a:off x="8219746" y="3198731"/>
            <a:ext cx="409904" cy="409904"/>
          </a:xfrm>
          <a:custGeom>
            <a:avLst/>
            <a:gdLst/>
            <a:ahLst/>
            <a:cxnLst/>
            <a:rect l="l" t="t" r="r" b="b"/>
            <a:pathLst>
              <a:path w="819809" h="819809" extrusionOk="0">
                <a:moveTo>
                  <a:pt x="0" y="0"/>
                </a:moveTo>
                <a:lnTo>
                  <a:pt x="819809" y="0"/>
                </a:lnTo>
                <a:lnTo>
                  <a:pt x="819809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6" name="Google Shape;406;p39"/>
          <p:cNvSpPr/>
          <p:nvPr/>
        </p:nvSpPr>
        <p:spPr>
          <a:xfrm>
            <a:off x="7548707" y="3198731"/>
            <a:ext cx="409904" cy="409904"/>
          </a:xfrm>
          <a:custGeom>
            <a:avLst/>
            <a:gdLst/>
            <a:ahLst/>
            <a:cxnLst/>
            <a:rect l="l" t="t" r="r" b="b"/>
            <a:pathLst>
              <a:path w="819809" h="819809" extrusionOk="0">
                <a:moveTo>
                  <a:pt x="0" y="0"/>
                </a:moveTo>
                <a:lnTo>
                  <a:pt x="819809" y="0"/>
                </a:lnTo>
                <a:lnTo>
                  <a:pt x="819809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7" name="Google Shape;407;p39"/>
          <p:cNvSpPr/>
          <p:nvPr/>
        </p:nvSpPr>
        <p:spPr>
          <a:xfrm>
            <a:off x="3312746" y="3142208"/>
            <a:ext cx="530942" cy="473985"/>
          </a:xfrm>
          <a:custGeom>
            <a:avLst/>
            <a:gdLst/>
            <a:ahLst/>
            <a:cxnLst/>
            <a:rect l="l" t="t" r="r" b="b"/>
            <a:pathLst>
              <a:path w="1061883" h="947971" extrusionOk="0">
                <a:moveTo>
                  <a:pt x="0" y="0"/>
                </a:moveTo>
                <a:lnTo>
                  <a:pt x="1061883" y="0"/>
                </a:lnTo>
                <a:lnTo>
                  <a:pt x="1061883" y="947972"/>
                </a:lnTo>
                <a:lnTo>
                  <a:pt x="0" y="947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8" name="Google Shape;408;p39"/>
          <p:cNvSpPr/>
          <p:nvPr/>
        </p:nvSpPr>
        <p:spPr>
          <a:xfrm>
            <a:off x="8118957" y="4076422"/>
            <a:ext cx="405786" cy="463996"/>
          </a:xfrm>
          <a:custGeom>
            <a:avLst/>
            <a:gdLst/>
            <a:ahLst/>
            <a:cxnLst/>
            <a:rect l="l" t="t" r="r" b="b"/>
            <a:pathLst>
              <a:path w="811572" h="927993" extrusionOk="0">
                <a:moveTo>
                  <a:pt x="0" y="0"/>
                </a:moveTo>
                <a:lnTo>
                  <a:pt x="811573" y="0"/>
                </a:lnTo>
                <a:lnTo>
                  <a:pt x="811573" y="927994"/>
                </a:lnTo>
                <a:lnTo>
                  <a:pt x="0" y="92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9" name="Google Shape;409;p39"/>
          <p:cNvSpPr/>
          <p:nvPr/>
        </p:nvSpPr>
        <p:spPr>
          <a:xfrm>
            <a:off x="7315695" y="4137433"/>
            <a:ext cx="488535" cy="341975"/>
          </a:xfrm>
          <a:custGeom>
            <a:avLst/>
            <a:gdLst/>
            <a:ahLst/>
            <a:cxnLst/>
            <a:rect l="l" t="t" r="r" b="b"/>
            <a:pathLst>
              <a:path w="977071" h="683950" extrusionOk="0">
                <a:moveTo>
                  <a:pt x="0" y="0"/>
                </a:moveTo>
                <a:lnTo>
                  <a:pt x="977071" y="0"/>
                </a:lnTo>
                <a:lnTo>
                  <a:pt x="977071" y="683950"/>
                </a:lnTo>
                <a:lnTo>
                  <a:pt x="0" y="683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0" name="Google Shape;410;p39"/>
          <p:cNvSpPr/>
          <p:nvPr/>
        </p:nvSpPr>
        <p:spPr>
          <a:xfrm>
            <a:off x="6578709" y="4137433"/>
            <a:ext cx="417969" cy="341975"/>
          </a:xfrm>
          <a:custGeom>
            <a:avLst/>
            <a:gdLst/>
            <a:ahLst/>
            <a:cxnLst/>
            <a:rect l="l" t="t" r="r" b="b"/>
            <a:pathLst>
              <a:path w="835938" h="683950" extrusionOk="0">
                <a:moveTo>
                  <a:pt x="0" y="0"/>
                </a:moveTo>
                <a:lnTo>
                  <a:pt x="835939" y="0"/>
                </a:lnTo>
                <a:lnTo>
                  <a:pt x="835939" y="683950"/>
                </a:lnTo>
                <a:lnTo>
                  <a:pt x="0" y="683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1" name="Google Shape;411;p39"/>
          <p:cNvSpPr/>
          <p:nvPr/>
        </p:nvSpPr>
        <p:spPr>
          <a:xfrm>
            <a:off x="5373594" y="4076422"/>
            <a:ext cx="233686" cy="463996"/>
          </a:xfrm>
          <a:custGeom>
            <a:avLst/>
            <a:gdLst/>
            <a:ahLst/>
            <a:cxnLst/>
            <a:rect l="l" t="t" r="r" b="b"/>
            <a:pathLst>
              <a:path w="467371" h="927993" extrusionOk="0">
                <a:moveTo>
                  <a:pt x="0" y="0"/>
                </a:moveTo>
                <a:lnTo>
                  <a:pt x="467371" y="0"/>
                </a:lnTo>
                <a:lnTo>
                  <a:pt x="467371" y="927994"/>
                </a:lnTo>
                <a:lnTo>
                  <a:pt x="0" y="92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2" name="Google Shape;412;p39"/>
          <p:cNvSpPr/>
          <p:nvPr/>
        </p:nvSpPr>
        <p:spPr>
          <a:xfrm>
            <a:off x="5922007" y="4137433"/>
            <a:ext cx="341975" cy="341975"/>
          </a:xfrm>
          <a:custGeom>
            <a:avLst/>
            <a:gdLst/>
            <a:ahLst/>
            <a:cxnLst/>
            <a:rect l="l" t="t" r="r" b="b"/>
            <a:pathLst>
              <a:path w="683950" h="683950" extrusionOk="0">
                <a:moveTo>
                  <a:pt x="0" y="0"/>
                </a:moveTo>
                <a:lnTo>
                  <a:pt x="683950" y="0"/>
                </a:lnTo>
                <a:lnTo>
                  <a:pt x="683950" y="683950"/>
                </a:lnTo>
                <a:lnTo>
                  <a:pt x="0" y="683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3" name="Google Shape;413;p39"/>
          <p:cNvSpPr/>
          <p:nvPr/>
        </p:nvSpPr>
        <p:spPr>
          <a:xfrm>
            <a:off x="3309306" y="4034744"/>
            <a:ext cx="294575" cy="547353"/>
          </a:xfrm>
          <a:custGeom>
            <a:avLst/>
            <a:gdLst/>
            <a:ahLst/>
            <a:cxnLst/>
            <a:rect l="l" t="t" r="r" b="b"/>
            <a:pathLst>
              <a:path w="589151" h="1094706" extrusionOk="0">
                <a:moveTo>
                  <a:pt x="0" y="0"/>
                </a:moveTo>
                <a:lnTo>
                  <a:pt x="589151" y="0"/>
                </a:lnTo>
                <a:lnTo>
                  <a:pt x="589151" y="1094706"/>
                </a:lnTo>
                <a:lnTo>
                  <a:pt x="0" y="1094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4" name="Google Shape;414;p39"/>
          <p:cNvSpPr/>
          <p:nvPr/>
        </p:nvSpPr>
        <p:spPr>
          <a:xfrm>
            <a:off x="3919466" y="4034744"/>
            <a:ext cx="423950" cy="547353"/>
          </a:xfrm>
          <a:custGeom>
            <a:avLst/>
            <a:gdLst/>
            <a:ahLst/>
            <a:cxnLst/>
            <a:rect l="l" t="t" r="r" b="b"/>
            <a:pathLst>
              <a:path w="847900" h="1094706" extrusionOk="0">
                <a:moveTo>
                  <a:pt x="0" y="0"/>
                </a:moveTo>
                <a:lnTo>
                  <a:pt x="847900" y="0"/>
                </a:lnTo>
                <a:lnTo>
                  <a:pt x="847900" y="1094706"/>
                </a:lnTo>
                <a:lnTo>
                  <a:pt x="0" y="1094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5" name="Google Shape;415;p39"/>
          <p:cNvSpPr/>
          <p:nvPr/>
        </p:nvSpPr>
        <p:spPr>
          <a:xfrm>
            <a:off x="4658143" y="4076422"/>
            <a:ext cx="400725" cy="463996"/>
          </a:xfrm>
          <a:custGeom>
            <a:avLst/>
            <a:gdLst/>
            <a:ahLst/>
            <a:cxnLst/>
            <a:rect l="l" t="t" r="r" b="b"/>
            <a:pathLst>
              <a:path w="801449" h="927993" extrusionOk="0">
                <a:moveTo>
                  <a:pt x="0" y="0"/>
                </a:moveTo>
                <a:lnTo>
                  <a:pt x="801449" y="0"/>
                </a:lnTo>
                <a:lnTo>
                  <a:pt x="801449" y="927994"/>
                </a:lnTo>
                <a:lnTo>
                  <a:pt x="0" y="92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C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18" y="0"/>
            <a:ext cx="42110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0"/>
          <p:cNvSpPr txBox="1"/>
          <p:nvPr/>
        </p:nvSpPr>
        <p:spPr>
          <a:xfrm>
            <a:off x="419324" y="1669374"/>
            <a:ext cx="4029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Engageons nous</a:t>
            </a:r>
            <a:endParaRPr sz="700" dirty="0"/>
          </a:p>
        </p:txBody>
      </p:sp>
      <p:sp>
        <p:nvSpPr>
          <p:cNvPr id="424" name="Google Shape;424;p40"/>
          <p:cNvSpPr txBox="1"/>
          <p:nvPr/>
        </p:nvSpPr>
        <p:spPr>
          <a:xfrm>
            <a:off x="419324" y="4248150"/>
            <a:ext cx="40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Merci la team! 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0" y="2211860"/>
            <a:ext cx="3286348" cy="18477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93" y="0"/>
            <a:ext cx="4918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14350" y="868454"/>
            <a:ext cx="271653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 smtClean="0">
                <a:solidFill>
                  <a:srgbClr val="1C3B17"/>
                </a:solidFill>
                <a:latin typeface="Playfair Display"/>
                <a:sym typeface="Playfair Display"/>
              </a:rPr>
              <a:t>AgroChip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 smtClean="0">
                <a:solidFill>
                  <a:srgbClr val="1C3B17"/>
                </a:solidFill>
                <a:latin typeface="Playfair Display"/>
                <a:sym typeface="Playfair Display"/>
              </a:rPr>
              <a:t>L’entreprise</a:t>
            </a:r>
            <a:endParaRPr sz="700" dirty="0"/>
          </a:p>
        </p:txBody>
      </p:sp>
      <p:sp>
        <p:nvSpPr>
          <p:cNvPr id="7" name="Google Shape;202;p29"/>
          <p:cNvSpPr txBox="1"/>
          <p:nvPr/>
        </p:nvSpPr>
        <p:spPr>
          <a:xfrm>
            <a:off x="938880" y="3011352"/>
            <a:ext cx="229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Qui sommes nous ?</a:t>
            </a:r>
            <a:endParaRPr sz="700" i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00" y="-2835312"/>
            <a:ext cx="5435101" cy="33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t="-52"/>
          <a:stretch/>
        </p:blipFill>
        <p:spPr>
          <a:xfrm>
            <a:off x="-15240" y="1577340"/>
            <a:ext cx="5678552" cy="361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5970493" y="1760245"/>
            <a:ext cx="4920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fr-FR" sz="3700" b="1" dirty="0" err="1">
                <a:solidFill>
                  <a:srgbClr val="1C3B17"/>
                </a:solidFill>
                <a:latin typeface="Playfair Display"/>
                <a:sym typeface="Playfair Display"/>
              </a:rPr>
              <a:t>AgroChip</a:t>
            </a:r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 : </a:t>
            </a:r>
          </a:p>
          <a:p>
            <a:pPr lvl="0"/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L’entreprise</a:t>
            </a:r>
            <a:endParaRPr lang="fr-FR" sz="700" dirty="0"/>
          </a:p>
        </p:txBody>
      </p:sp>
      <p:sp>
        <p:nvSpPr>
          <p:cNvPr id="8" name="Google Shape;192;p28"/>
          <p:cNvSpPr txBox="1"/>
          <p:nvPr/>
        </p:nvSpPr>
        <p:spPr>
          <a:xfrm>
            <a:off x="6217920" y="3420989"/>
            <a:ext cx="229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Notre objectif</a:t>
            </a:r>
            <a:endParaRPr sz="700" i="1" dirty="0"/>
          </a:p>
        </p:txBody>
      </p:sp>
      <p:sp>
        <p:nvSpPr>
          <p:cNvPr id="9" name="Google Shape;193;p28"/>
          <p:cNvSpPr txBox="1"/>
          <p:nvPr/>
        </p:nvSpPr>
        <p:spPr>
          <a:xfrm>
            <a:off x="6217920" y="3837049"/>
            <a:ext cx="229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r>
              <a:rPr lang="fr-FR" sz="1000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L’engagement </a:t>
            </a:r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envers l'innovation et l'amélioration des pratiques agricoles.</a:t>
            </a:r>
            <a:endParaRPr sz="7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1" y="1849850"/>
            <a:ext cx="2167601" cy="189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033" y="1849850"/>
            <a:ext cx="2167600" cy="189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3745482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La puce</a:t>
            </a:r>
            <a:endParaRPr sz="700" i="1" dirty="0"/>
          </a:p>
        </p:txBody>
      </p:sp>
      <p:sp>
        <p:nvSpPr>
          <p:cNvPr id="163" name="Google Shape;163;p25"/>
          <p:cNvSpPr txBox="1"/>
          <p:nvPr/>
        </p:nvSpPr>
        <p:spPr>
          <a:xfrm>
            <a:off x="773024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Problématique</a:t>
            </a:r>
            <a:endParaRPr sz="700" i="1" dirty="0"/>
          </a:p>
        </p:txBody>
      </p:sp>
      <p:sp>
        <p:nvSpPr>
          <p:cNvPr id="166" name="Google Shape;166;p25"/>
          <p:cNvSpPr txBox="1"/>
          <p:nvPr/>
        </p:nvSpPr>
        <p:spPr>
          <a:xfrm>
            <a:off x="6597233" y="3935596"/>
            <a:ext cx="18972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Nos Pratiques</a:t>
            </a:r>
            <a:endParaRPr sz="700" i="1" dirty="0"/>
          </a:p>
        </p:txBody>
      </p:sp>
      <p:sp>
        <p:nvSpPr>
          <p:cNvPr id="168" name="Google Shape;168;p25"/>
          <p:cNvSpPr txBox="1"/>
          <p:nvPr/>
        </p:nvSpPr>
        <p:spPr>
          <a:xfrm>
            <a:off x="549370" y="534228"/>
            <a:ext cx="4805726" cy="92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Contenu</a:t>
            </a:r>
            <a:endParaRPr sz="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0" y="1849850"/>
            <a:ext cx="2305398" cy="189057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7" b="444"/>
          <a:stretch/>
        </p:blipFill>
        <p:spPr>
          <a:xfrm>
            <a:off x="5730240" y="0"/>
            <a:ext cx="34137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Problématique</a:t>
            </a:r>
            <a:endParaRPr sz="700" dirty="0"/>
          </a:p>
        </p:txBody>
      </p:sp>
      <p:sp>
        <p:nvSpPr>
          <p:cNvPr id="176" name="Google Shape;176;p26"/>
          <p:cNvSpPr txBox="1"/>
          <p:nvPr/>
        </p:nvSpPr>
        <p:spPr>
          <a:xfrm>
            <a:off x="2446574" y="999124"/>
            <a:ext cx="15076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</a:t>
            </a:r>
            <a:endParaRPr sz="700" dirty="0"/>
          </a:p>
        </p:txBody>
      </p:sp>
      <p:sp>
        <p:nvSpPr>
          <p:cNvPr id="177" name="Google Shape;177;p26"/>
          <p:cNvSpPr txBox="1"/>
          <p:nvPr/>
        </p:nvSpPr>
        <p:spPr>
          <a:xfrm>
            <a:off x="4025095" y="2395570"/>
            <a:ext cx="16530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Contexte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 b="-2840"/>
          <a:stretch/>
        </p:blipFill>
        <p:spPr>
          <a:xfrm>
            <a:off x="0" y="1254"/>
            <a:ext cx="1821180" cy="52870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5153589" y="440055"/>
            <a:ext cx="360238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 smtClean="0">
                <a:solidFill>
                  <a:srgbClr val="1C3B17"/>
                </a:solidFill>
                <a:latin typeface="Playfair Display"/>
                <a:sym typeface="Playfair Display"/>
              </a:rPr>
              <a:t>Problématique</a:t>
            </a:r>
            <a:endParaRPr sz="700" dirty="0"/>
          </a:p>
        </p:txBody>
      </p:sp>
      <p:sp>
        <p:nvSpPr>
          <p:cNvPr id="184" name="Google Shape;184;p27"/>
          <p:cNvSpPr txBox="1"/>
          <p:nvPr/>
        </p:nvSpPr>
        <p:spPr>
          <a:xfrm>
            <a:off x="6661224" y="2116025"/>
            <a:ext cx="1852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Innovation</a:t>
            </a:r>
            <a:endParaRPr sz="700" dirty="0"/>
          </a:p>
        </p:txBody>
      </p:sp>
      <p:sp>
        <p:nvSpPr>
          <p:cNvPr id="185" name="Google Shape;185;p27"/>
          <p:cNvSpPr txBox="1"/>
          <p:nvPr/>
        </p:nvSpPr>
        <p:spPr>
          <a:xfrm>
            <a:off x="5153589" y="2331588"/>
            <a:ext cx="15076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</a:t>
            </a:r>
            <a:endParaRPr sz="70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34250"/>
          <a:stretch/>
        </p:blipFill>
        <p:spPr>
          <a:xfrm>
            <a:off x="0" y="0"/>
            <a:ext cx="4884420" cy="5143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60"/>
            <a:ext cx="9144003" cy="327273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514350" y="3533775"/>
            <a:ext cx="3396287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 smtClean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L’innovation</a:t>
            </a:r>
            <a:endParaRPr sz="700" dirty="0"/>
          </a:p>
        </p:txBody>
      </p:sp>
      <p:sp>
        <p:nvSpPr>
          <p:cNvPr id="259" name="Google Shape;259;p32"/>
          <p:cNvSpPr txBox="1"/>
          <p:nvPr/>
        </p:nvSpPr>
        <p:spPr>
          <a:xfrm>
            <a:off x="514350" y="4415823"/>
            <a:ext cx="2746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ANNEE</a:t>
            </a:r>
            <a:r>
              <a:rPr lang="en" sz="1000" b="0" i="1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: 2024</a:t>
            </a:r>
            <a:endParaRPr sz="700" i="1" dirty="0"/>
          </a:p>
        </p:txBody>
      </p:sp>
      <p:sp>
        <p:nvSpPr>
          <p:cNvPr id="260" name="Google Shape;260;p32"/>
          <p:cNvSpPr txBox="1"/>
          <p:nvPr/>
        </p:nvSpPr>
        <p:spPr>
          <a:xfrm>
            <a:off x="3800475" y="3609975"/>
            <a:ext cx="49191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 smtClean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Arrivée de la puce AgroChip</a:t>
            </a:r>
            <a:endParaRPr sz="700" dirty="0"/>
          </a:p>
        </p:txBody>
      </p:sp>
      <p:sp>
        <p:nvSpPr>
          <p:cNvPr id="262" name="Google Shape;262;p32"/>
          <p:cNvSpPr txBox="1"/>
          <p:nvPr/>
        </p:nvSpPr>
        <p:spPr>
          <a:xfrm>
            <a:off x="7217250" y="-781225"/>
            <a:ext cx="19269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" y="10047"/>
            <a:ext cx="9110398" cy="5080114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1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 smtClean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6" idx="1"/>
          </p:cNvCxnSpPr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386</Words>
  <Application>Microsoft Office PowerPoint</Application>
  <PresentationFormat>Affichage à l'écran (16:9)</PresentationFormat>
  <Paragraphs>108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Playfair Display SemiBold</vt:lpstr>
      <vt:lpstr>Arial</vt:lpstr>
      <vt:lpstr>Open Sans</vt:lpstr>
      <vt:lpstr>Calibri</vt:lpstr>
      <vt:lpstr>Playfair Display</vt:lpstr>
      <vt:lpstr>Simple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Tolotra RABARISON</cp:lastModifiedBy>
  <cp:revision>21</cp:revision>
  <dcterms:modified xsi:type="dcterms:W3CDTF">2024-01-27T22:50:53Z</dcterms:modified>
</cp:coreProperties>
</file>